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906000" cy="6858000" type="A4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  <a:srgbClr val="0066CC"/>
    <a:srgbClr val="006FD8"/>
    <a:srgbClr val="0000D8"/>
    <a:srgbClr val="0064D7"/>
    <a:srgbClr val="6600FF"/>
    <a:srgbClr val="0000CC"/>
    <a:srgbClr val="0000FF"/>
    <a:srgbClr val="33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-1170" y="-108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fr-FR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fr-FR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927F35-16F6-4E70-9EF2-ADDCDF8C2F24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fr-FR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fr-FR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9798D0-3DA1-49FB-ADED-04E6C14018F0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fr-FR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415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fr-FR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82C00-7C0A-45B3-950E-94E6C89B1E60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fr-FR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fr-FR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C756E5-0976-46AB-9C50-229A2442E4B5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fr-FR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239FAA-30F7-40C2-860B-1549D0DF1C2D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fr-FR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fr-FR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fr-FR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7169CA-E508-4141-B33D-6DBDFCCB58E5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fr-FR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fr-FR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fr-FR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1327F0-42B3-4425-A906-9BD6C44FD0A7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fr-FR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8056A3-33A6-41DC-8EBD-7E854DA5F1EB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AECA14-F37C-4DA3-B2D4-70F15ABCF70B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fr-FR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fr-FR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4D6032-F26E-48B4-B76B-1BC926029CA5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fr-FR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7210DF-D224-4A67-BC58-36B6AF06430C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5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de-D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de-D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42DCEC2-21F2-4258-BF49-F9E3BC71E475}" type="slidenum">
              <a:rPr lang="de-DE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/>
        </p:spPr>
      </p:pic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766560" y="1412875"/>
            <a:ext cx="3139440" cy="3263900"/>
          </a:xfrm>
        </p:spPr>
        <p:txBody>
          <a:bodyPr/>
          <a:lstStyle/>
          <a:p>
            <a:pPr marL="177800" indent="-177800" algn="l"/>
            <a:r>
              <a:rPr lang="de-DE" sz="2000" b="1" dirty="0" smtClean="0">
                <a:solidFill>
                  <a:schemeClr val="bg1"/>
                </a:solidFill>
                <a:latin typeface="Khmer UI" pitchFamily="34" charset="0"/>
              </a:rPr>
              <a:t>Titel:</a:t>
            </a:r>
            <a:endParaRPr lang="de-DE" sz="2000" b="1" dirty="0">
              <a:solidFill>
                <a:schemeClr val="bg1"/>
              </a:solidFill>
              <a:latin typeface="Khmer UI" pitchFamily="34" charset="0"/>
            </a:endParaRPr>
          </a:p>
          <a:p>
            <a:pPr marL="177800" indent="-177800" algn="l"/>
            <a:r>
              <a:rPr lang="de-DE" sz="2000" dirty="0" smtClean="0">
                <a:solidFill>
                  <a:schemeClr val="bg1"/>
                </a:solidFill>
                <a:latin typeface="Khmer UI" pitchFamily="34" charset="0"/>
              </a:rPr>
              <a:t>UW-Fotografie: Einstieg in die Filtertechnik</a:t>
            </a:r>
            <a:endParaRPr lang="de-DE" sz="2000" dirty="0" smtClean="0">
              <a:solidFill>
                <a:schemeClr val="bg1"/>
              </a:solidFill>
              <a:latin typeface="Khmer UI" pitchFamily="34" charset="0"/>
            </a:endParaRPr>
          </a:p>
          <a:p>
            <a:pPr marL="177800" indent="-177800" algn="l"/>
            <a:r>
              <a:rPr lang="de-DE" sz="2000" b="1" dirty="0" smtClean="0">
                <a:solidFill>
                  <a:schemeClr val="bg1"/>
                </a:solidFill>
                <a:latin typeface="Khmer UI" pitchFamily="34" charset="0"/>
              </a:rPr>
              <a:t>Jugend: </a:t>
            </a:r>
          </a:p>
          <a:p>
            <a:pPr marL="177800" indent="-177800" algn="l"/>
            <a:r>
              <a:rPr lang="de-DE" sz="2000" dirty="0" smtClean="0">
                <a:solidFill>
                  <a:schemeClr val="bg1"/>
                </a:solidFill>
                <a:latin typeface="Khmer UI" pitchFamily="34" charset="0"/>
              </a:rPr>
              <a:t>Nordhausen und Erlichsee</a:t>
            </a:r>
            <a:endParaRPr lang="de-DE" sz="2000" dirty="0" smtClean="0">
              <a:solidFill>
                <a:schemeClr val="bg1"/>
              </a:solidFill>
              <a:latin typeface="Khmer UI" pitchFamily="34" charset="0"/>
            </a:endParaRPr>
          </a:p>
          <a:p>
            <a:pPr marL="177800" indent="-177800" algn="l"/>
            <a:r>
              <a:rPr lang="de-DE" sz="2000" b="1" dirty="0" smtClean="0">
                <a:solidFill>
                  <a:schemeClr val="bg1"/>
                </a:solidFill>
                <a:latin typeface="Khmer UI" pitchFamily="34" charset="0"/>
              </a:rPr>
              <a:t>Verlosung:</a:t>
            </a:r>
          </a:p>
          <a:p>
            <a:pPr marL="177800" indent="-177800" algn="l"/>
            <a:r>
              <a:rPr lang="de-DE" sz="2000" dirty="0" smtClean="0">
                <a:solidFill>
                  <a:schemeClr val="bg1"/>
                </a:solidFill>
                <a:latin typeface="Khmer UI" pitchFamily="34" charset="0"/>
              </a:rPr>
              <a:t>6 </a:t>
            </a:r>
            <a:r>
              <a:rPr lang="de-DE" sz="2000" dirty="0" smtClean="0">
                <a:solidFill>
                  <a:schemeClr val="bg1"/>
                </a:solidFill>
                <a:latin typeface="Khmer UI" pitchFamily="34" charset="0"/>
              </a:rPr>
              <a:t>Eintrittskarten zum Vortrag von David </a:t>
            </a:r>
            <a:r>
              <a:rPr lang="de-DE" sz="2000" dirty="0" err="1" smtClean="0">
                <a:solidFill>
                  <a:schemeClr val="bg1"/>
                </a:solidFill>
                <a:latin typeface="Khmer UI" pitchFamily="34" charset="0"/>
              </a:rPr>
              <a:t>Hettich</a:t>
            </a:r>
            <a:r>
              <a:rPr lang="de-DE" sz="2000" dirty="0" smtClean="0">
                <a:solidFill>
                  <a:schemeClr val="bg1"/>
                </a:solidFill>
                <a:latin typeface="Khmer UI" pitchFamily="34" charset="0"/>
              </a:rPr>
              <a:t> im November</a:t>
            </a:r>
            <a:endParaRPr lang="de-DE" sz="2000" dirty="0">
              <a:solidFill>
                <a:schemeClr val="bg1"/>
              </a:solidFill>
              <a:latin typeface="Khmer UI" pitchFamily="34" charset="0"/>
            </a:endParaRP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97688" y="333375"/>
            <a:ext cx="2879725" cy="84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82880" y="2475914"/>
            <a:ext cx="6457071" cy="4206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7493000" y="844627"/>
            <a:ext cx="22415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177800" indent="-177800" algn="ctr">
              <a:spcBef>
                <a:spcPct val="20000"/>
              </a:spcBef>
            </a:pPr>
            <a:r>
              <a:rPr lang="de-DE" sz="1200" b="1" dirty="0">
                <a:solidFill>
                  <a:srgbClr val="006FD8"/>
                </a:solidFill>
                <a:latin typeface="Khmer UI" pitchFamily="34" charset="0"/>
              </a:rPr>
              <a:t>Ausgabe </a:t>
            </a:r>
            <a:r>
              <a:rPr lang="de-DE" sz="1200" b="1" dirty="0" smtClean="0">
                <a:solidFill>
                  <a:srgbClr val="006FD8"/>
                </a:solidFill>
                <a:latin typeface="Khmer UI" pitchFamily="34" charset="0"/>
              </a:rPr>
              <a:t>59 </a:t>
            </a:r>
            <a:r>
              <a:rPr lang="de-DE" sz="1200" b="1" dirty="0">
                <a:solidFill>
                  <a:srgbClr val="006FD8"/>
                </a:solidFill>
                <a:latin typeface="Khmer UI" pitchFamily="34" charset="0"/>
              </a:rPr>
              <a:t>– </a:t>
            </a:r>
            <a:r>
              <a:rPr lang="de-DE" sz="1200" b="1" dirty="0" smtClean="0">
                <a:solidFill>
                  <a:srgbClr val="006FD8"/>
                </a:solidFill>
                <a:latin typeface="Khmer UI" pitchFamily="34" charset="0"/>
              </a:rPr>
              <a:t>Herbst 2013</a:t>
            </a:r>
            <a:endParaRPr lang="de-DE" sz="1200" b="1" dirty="0">
              <a:solidFill>
                <a:srgbClr val="006FD8"/>
              </a:solidFill>
              <a:latin typeface="Khmer UI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</Words>
  <Application>Microsoft Office PowerPoint</Application>
  <PresentationFormat>A4-Papier (210x297 mm)</PresentationFormat>
  <Paragraphs>7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Standarddesign</vt:lpstr>
      <vt:lpstr>Folie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Gunter Daniel</dc:creator>
  <cp:lastModifiedBy>Claire</cp:lastModifiedBy>
  <cp:revision>9</cp:revision>
  <dcterms:created xsi:type="dcterms:W3CDTF">2013-02-24T19:41:23Z</dcterms:created>
  <dcterms:modified xsi:type="dcterms:W3CDTF">2013-08-27T14:19:05Z</dcterms:modified>
</cp:coreProperties>
</file>